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1" r:id="rId3"/>
    <p:sldId id="263" r:id="rId4"/>
    <p:sldId id="262" r:id="rId5"/>
    <p:sldId id="260"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Roboto Bk" pitchFamily="2" charset="0"/>
      <p:regular r:id="rId13"/>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C6B"/>
    <a:srgbClr val="6402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834"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51965-F412-4129-B543-EB48D75E19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5449E9-0833-424A-85AE-196BE202D8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2E1F9F-1A88-40BD-B396-8BE63F3CDE5F}"/>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5" name="Footer Placeholder 4">
            <a:extLst>
              <a:ext uri="{FF2B5EF4-FFF2-40B4-BE49-F238E27FC236}">
                <a16:creationId xmlns:a16="http://schemas.microsoft.com/office/drawing/2014/main" id="{00F6A7D0-911D-4D94-A821-D3012A55B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C3212-A203-4E04-AA82-A1B00C598F66}"/>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373934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A5B77-EFF6-48C2-81CB-52C0CD428DEB}"/>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3" name="Footer Placeholder 2">
            <a:extLst>
              <a:ext uri="{FF2B5EF4-FFF2-40B4-BE49-F238E27FC236}">
                <a16:creationId xmlns:a16="http://schemas.microsoft.com/office/drawing/2014/main" id="{369CE51A-46F1-4708-B6EC-2F4E99EF6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0FB52-E669-4E08-AE14-9473D65036F9}"/>
              </a:ext>
            </a:extLst>
          </p:cNvPr>
          <p:cNvSpPr>
            <a:spLocks noGrp="1"/>
          </p:cNvSpPr>
          <p:nvPr>
            <p:ph type="sldNum" sz="quarter" idx="12"/>
          </p:nvPr>
        </p:nvSpPr>
        <p:spPr/>
        <p:txBody>
          <a:bodyPr/>
          <a:lstStyle/>
          <a:p>
            <a:fld id="{420627AC-9EEA-418A-AF83-B871F2FD6D30}" type="slidenum">
              <a:rPr lang="en-US" smtClean="0"/>
              <a:t>‹#›</a:t>
            </a:fld>
            <a:endParaRPr lang="en-US"/>
          </a:p>
        </p:txBody>
      </p:sp>
      <p:sp>
        <p:nvSpPr>
          <p:cNvPr id="6" name="Picture Placeholder 5">
            <a:extLst>
              <a:ext uri="{FF2B5EF4-FFF2-40B4-BE49-F238E27FC236}">
                <a16:creationId xmlns:a16="http://schemas.microsoft.com/office/drawing/2014/main" id="{707677A8-4114-4A34-BDDA-194F2AFF87C5}"/>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58760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E078-47CC-483E-9D97-D61968C32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B0379-1FB8-4401-A7EC-179754F57A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0EE8A4-671E-4F8E-842C-0E20134B9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5702FD-CDA5-402F-80B2-C69EBE233D4F}"/>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6" name="Footer Placeholder 5">
            <a:extLst>
              <a:ext uri="{FF2B5EF4-FFF2-40B4-BE49-F238E27FC236}">
                <a16:creationId xmlns:a16="http://schemas.microsoft.com/office/drawing/2014/main" id="{940C4CD9-FA9C-4000-BBE3-53705A830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3D4D3-EAD1-4B8A-B675-F19515972B87}"/>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270682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D8D0-5854-42A1-9421-C596403068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110825-A10E-45B4-8681-362065469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1D2169-A5A4-44D3-A542-F2814EB16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F54D8-9888-46D0-AC46-476021E06E3A}"/>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6" name="Footer Placeholder 5">
            <a:extLst>
              <a:ext uri="{FF2B5EF4-FFF2-40B4-BE49-F238E27FC236}">
                <a16:creationId xmlns:a16="http://schemas.microsoft.com/office/drawing/2014/main" id="{CD7DD500-7B12-43FB-8F30-DE98D613BC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6C6D7-6DC5-4B30-9758-A414D2B0E988}"/>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542349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CF1B-B941-4C68-B4FA-244345F80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E55A18-9E5F-4234-8232-2FCF28338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B6C80-B64B-4BCC-BE5E-BFA5DACE96AB}"/>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5" name="Footer Placeholder 4">
            <a:extLst>
              <a:ext uri="{FF2B5EF4-FFF2-40B4-BE49-F238E27FC236}">
                <a16:creationId xmlns:a16="http://schemas.microsoft.com/office/drawing/2014/main" id="{5F2FFF16-C694-4CE1-8B9A-1439637A3B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E50E5-9975-402E-A19A-4887CC5D4413}"/>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30899032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B2D7DE-BD26-4338-BA3E-E65DEFC0D8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62E3CA-D58E-425C-BE44-A241D6EDA4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B8294-CBB7-4979-A207-68AE0786AE39}"/>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5" name="Footer Placeholder 4">
            <a:extLst>
              <a:ext uri="{FF2B5EF4-FFF2-40B4-BE49-F238E27FC236}">
                <a16:creationId xmlns:a16="http://schemas.microsoft.com/office/drawing/2014/main" id="{DD2DE8E9-655F-44D2-8AC2-48C185450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3AC6F-B954-4465-B9FE-CC40CA96FD5F}"/>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287986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F702-9B9B-4D49-9399-22A41F8290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E0918-4FC0-4A2B-94B0-D2DA4BDE20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4C5D8-9E92-4385-8FB7-CFEB6CC17644}"/>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5" name="Footer Placeholder 4">
            <a:extLst>
              <a:ext uri="{FF2B5EF4-FFF2-40B4-BE49-F238E27FC236}">
                <a16:creationId xmlns:a16="http://schemas.microsoft.com/office/drawing/2014/main" id="{9B363CDF-9731-41EA-9AE4-7D3F3A234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B25B5-450F-4FA6-83BF-CCF9B150445F}"/>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286943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F242-9CA7-4280-B9CA-10D42024AA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952D50-49D1-476E-BE90-48813F6BA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A4301C-4DD8-4EAB-B25E-F2F48BA73CCD}"/>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5" name="Footer Placeholder 4">
            <a:extLst>
              <a:ext uri="{FF2B5EF4-FFF2-40B4-BE49-F238E27FC236}">
                <a16:creationId xmlns:a16="http://schemas.microsoft.com/office/drawing/2014/main" id="{DED2AC1D-1E0B-4953-BEE2-948D2110D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DF3EB-CFDB-440F-A24E-C3E81E79DBB4}"/>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52497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9E45-56DB-4AE4-B729-43FF446FA6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EB9AB7-148B-4184-90D3-E255E71C8B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BB81A8-D74C-4974-AB6D-3A1D4DC16D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DA117-985F-4995-B3C6-AA612C1F5F3A}"/>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6" name="Footer Placeholder 5">
            <a:extLst>
              <a:ext uri="{FF2B5EF4-FFF2-40B4-BE49-F238E27FC236}">
                <a16:creationId xmlns:a16="http://schemas.microsoft.com/office/drawing/2014/main" id="{237A7F5A-67E4-4220-9C04-8A00AF60D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42DE0-D118-4BC2-A4E0-3F3A096387CC}"/>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36982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C3E7B-3DDD-4563-B56B-2810E5F693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7499B2-2D9D-4BE0-A14B-4F1D3A4B2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30B549-5C09-47AA-B57B-692BA644E1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FFD873-9EF8-4C73-8523-69C85D17A2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BA6DEB-3483-40FF-9431-6C8D1CC377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B53337-EAF9-472C-A062-FCC6ED60E091}"/>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8" name="Footer Placeholder 7">
            <a:extLst>
              <a:ext uri="{FF2B5EF4-FFF2-40B4-BE49-F238E27FC236}">
                <a16:creationId xmlns:a16="http://schemas.microsoft.com/office/drawing/2014/main" id="{D9ED94A3-5803-4D6D-AADC-3BCDE00795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17B222-AB0C-4E59-BFA3-25F87A3ABA2B}"/>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388473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03A2-1D49-43DC-8FD0-B981B8E65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A65562-8267-48D3-AA86-AC0C703DCC45}"/>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4" name="Footer Placeholder 3">
            <a:extLst>
              <a:ext uri="{FF2B5EF4-FFF2-40B4-BE49-F238E27FC236}">
                <a16:creationId xmlns:a16="http://schemas.microsoft.com/office/drawing/2014/main" id="{74232E06-43DF-4D5C-90B0-89BF8B92C5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1AF887-E80C-4A98-862B-2F8871D7B4F9}"/>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1451542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A5B77-EFF6-48C2-81CB-52C0CD428DEB}"/>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3" name="Footer Placeholder 2">
            <a:extLst>
              <a:ext uri="{FF2B5EF4-FFF2-40B4-BE49-F238E27FC236}">
                <a16:creationId xmlns:a16="http://schemas.microsoft.com/office/drawing/2014/main" id="{369CE51A-46F1-4708-B6EC-2F4E99EF6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0FB52-E669-4E08-AE14-9473D65036F9}"/>
              </a:ext>
            </a:extLst>
          </p:cNvPr>
          <p:cNvSpPr>
            <a:spLocks noGrp="1"/>
          </p:cNvSpPr>
          <p:nvPr>
            <p:ph type="sldNum" sz="quarter" idx="12"/>
          </p:nvPr>
        </p:nvSpPr>
        <p:spPr/>
        <p:txBody>
          <a:bodyPr/>
          <a:lstStyle/>
          <a:p>
            <a:fld id="{420627AC-9EEA-418A-AF83-B871F2FD6D30}" type="slidenum">
              <a:rPr lang="en-US" smtClean="0"/>
              <a:t>‹#›</a:t>
            </a:fld>
            <a:endParaRPr lang="en-US"/>
          </a:p>
        </p:txBody>
      </p:sp>
    </p:spTree>
    <p:extLst>
      <p:ext uri="{BB962C8B-B14F-4D97-AF65-F5344CB8AC3E}">
        <p14:creationId xmlns:p14="http://schemas.microsoft.com/office/powerpoint/2010/main" val="206950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A5B77-EFF6-48C2-81CB-52C0CD428DEB}"/>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3" name="Footer Placeholder 2">
            <a:extLst>
              <a:ext uri="{FF2B5EF4-FFF2-40B4-BE49-F238E27FC236}">
                <a16:creationId xmlns:a16="http://schemas.microsoft.com/office/drawing/2014/main" id="{369CE51A-46F1-4708-B6EC-2F4E99EF6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0FB52-E669-4E08-AE14-9473D65036F9}"/>
              </a:ext>
            </a:extLst>
          </p:cNvPr>
          <p:cNvSpPr>
            <a:spLocks noGrp="1"/>
          </p:cNvSpPr>
          <p:nvPr>
            <p:ph type="sldNum" sz="quarter" idx="12"/>
          </p:nvPr>
        </p:nvSpPr>
        <p:spPr/>
        <p:txBody>
          <a:bodyPr/>
          <a:lstStyle/>
          <a:p>
            <a:fld id="{420627AC-9EEA-418A-AF83-B871F2FD6D30}" type="slidenum">
              <a:rPr lang="en-US" smtClean="0"/>
              <a:t>‹#›</a:t>
            </a:fld>
            <a:endParaRPr lang="en-US"/>
          </a:p>
        </p:txBody>
      </p:sp>
      <p:sp>
        <p:nvSpPr>
          <p:cNvPr id="5" name="Picture Placeholder 5">
            <a:extLst>
              <a:ext uri="{FF2B5EF4-FFF2-40B4-BE49-F238E27FC236}">
                <a16:creationId xmlns:a16="http://schemas.microsoft.com/office/drawing/2014/main" id="{3BEB762F-C21C-4910-9A6C-B310E1E6AB94}"/>
              </a:ext>
            </a:extLst>
          </p:cNvPr>
          <p:cNvSpPr>
            <a:spLocks noGrp="1"/>
          </p:cNvSpPr>
          <p:nvPr>
            <p:ph type="pic" sz="quarter" idx="13"/>
          </p:nvPr>
        </p:nvSpPr>
        <p:spPr>
          <a:xfrm>
            <a:off x="0" y="1238250"/>
            <a:ext cx="12192000" cy="3486150"/>
          </a:xfrm>
        </p:spPr>
        <p:txBody>
          <a:bodyPr/>
          <a:lstStyle/>
          <a:p>
            <a:endParaRPr lang="en-US"/>
          </a:p>
        </p:txBody>
      </p:sp>
    </p:spTree>
    <p:extLst>
      <p:ext uri="{BB962C8B-B14F-4D97-AF65-F5344CB8AC3E}">
        <p14:creationId xmlns:p14="http://schemas.microsoft.com/office/powerpoint/2010/main" val="4203397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A5B77-EFF6-48C2-81CB-52C0CD428DEB}"/>
              </a:ext>
            </a:extLst>
          </p:cNvPr>
          <p:cNvSpPr>
            <a:spLocks noGrp="1"/>
          </p:cNvSpPr>
          <p:nvPr>
            <p:ph type="dt" sz="half" idx="10"/>
          </p:nvPr>
        </p:nvSpPr>
        <p:spPr/>
        <p:txBody>
          <a:bodyPr/>
          <a:lstStyle/>
          <a:p>
            <a:fld id="{BA17D8F8-03FF-42DE-A4A3-1E62339DB24C}" type="datetimeFigureOut">
              <a:rPr lang="en-US" smtClean="0"/>
              <a:t>3/29/2022</a:t>
            </a:fld>
            <a:endParaRPr lang="en-US"/>
          </a:p>
        </p:txBody>
      </p:sp>
      <p:sp>
        <p:nvSpPr>
          <p:cNvPr id="3" name="Footer Placeholder 2">
            <a:extLst>
              <a:ext uri="{FF2B5EF4-FFF2-40B4-BE49-F238E27FC236}">
                <a16:creationId xmlns:a16="http://schemas.microsoft.com/office/drawing/2014/main" id="{369CE51A-46F1-4708-B6EC-2F4E99EF6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0FB52-E669-4E08-AE14-9473D65036F9}"/>
              </a:ext>
            </a:extLst>
          </p:cNvPr>
          <p:cNvSpPr>
            <a:spLocks noGrp="1"/>
          </p:cNvSpPr>
          <p:nvPr>
            <p:ph type="sldNum" sz="quarter" idx="12"/>
          </p:nvPr>
        </p:nvSpPr>
        <p:spPr/>
        <p:txBody>
          <a:bodyPr/>
          <a:lstStyle/>
          <a:p>
            <a:fld id="{420627AC-9EEA-418A-AF83-B871F2FD6D30}" type="slidenum">
              <a:rPr lang="en-US" smtClean="0"/>
              <a:t>‹#›</a:t>
            </a:fld>
            <a:endParaRPr lang="en-US"/>
          </a:p>
        </p:txBody>
      </p:sp>
      <p:sp>
        <p:nvSpPr>
          <p:cNvPr id="5" name="Picture Placeholder 5">
            <a:extLst>
              <a:ext uri="{FF2B5EF4-FFF2-40B4-BE49-F238E27FC236}">
                <a16:creationId xmlns:a16="http://schemas.microsoft.com/office/drawing/2014/main" id="{3BEB762F-C21C-4910-9A6C-B310E1E6AB94}"/>
              </a:ext>
            </a:extLst>
          </p:cNvPr>
          <p:cNvSpPr>
            <a:spLocks noGrp="1"/>
          </p:cNvSpPr>
          <p:nvPr>
            <p:ph type="pic" sz="quarter" idx="13"/>
          </p:nvPr>
        </p:nvSpPr>
        <p:spPr>
          <a:xfrm>
            <a:off x="5219700" y="1157287"/>
            <a:ext cx="6972300" cy="4543425"/>
          </a:xfrm>
        </p:spPr>
        <p:txBody>
          <a:bodyPr/>
          <a:lstStyle/>
          <a:p>
            <a:endParaRPr lang="en-US"/>
          </a:p>
        </p:txBody>
      </p:sp>
    </p:spTree>
    <p:extLst>
      <p:ext uri="{BB962C8B-B14F-4D97-AF65-F5344CB8AC3E}">
        <p14:creationId xmlns:p14="http://schemas.microsoft.com/office/powerpoint/2010/main" val="64804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24EC8-2417-4D80-9028-180BCA85E7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DD54BA-BCE3-4112-A795-8AE030C05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A75F2-53EF-4C8E-95B2-B27FE0998E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7D8F8-03FF-42DE-A4A3-1E62339DB24C}" type="datetimeFigureOut">
              <a:rPr lang="en-US" smtClean="0"/>
              <a:t>3/29/2022</a:t>
            </a:fld>
            <a:endParaRPr lang="en-US"/>
          </a:p>
        </p:txBody>
      </p:sp>
      <p:sp>
        <p:nvSpPr>
          <p:cNvPr id="5" name="Footer Placeholder 4">
            <a:extLst>
              <a:ext uri="{FF2B5EF4-FFF2-40B4-BE49-F238E27FC236}">
                <a16:creationId xmlns:a16="http://schemas.microsoft.com/office/drawing/2014/main" id="{B9FEF217-F56C-44AA-B53D-4D0D375C26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C15AA5-AFCE-4FC9-9903-B732AABAA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627AC-9EEA-418A-AF83-B871F2FD6D30}" type="slidenum">
              <a:rPr lang="en-US" smtClean="0"/>
              <a:t>‹#›</a:t>
            </a:fld>
            <a:endParaRPr lang="en-US"/>
          </a:p>
        </p:txBody>
      </p:sp>
    </p:spTree>
    <p:extLst>
      <p:ext uri="{BB962C8B-B14F-4D97-AF65-F5344CB8AC3E}">
        <p14:creationId xmlns:p14="http://schemas.microsoft.com/office/powerpoint/2010/main" val="1352772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2" r:id="rId9"/>
    <p:sldLayoutId id="2147483660"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8849E5-33B6-4DF6-BC09-F71525A417D5}"/>
              </a:ext>
            </a:extLst>
          </p:cNvPr>
          <p:cNvSpPr/>
          <p:nvPr/>
        </p:nvSpPr>
        <p:spPr>
          <a:xfrm>
            <a:off x="571500" y="4770361"/>
            <a:ext cx="6153150" cy="338554"/>
          </a:xfrm>
          <a:prstGeom prst="rect">
            <a:avLst/>
          </a:prstGeom>
          <a:solidFill>
            <a:srgbClr val="640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E9DAF6-77BC-4426-8C1D-DCB81F7059CE}"/>
              </a:ext>
            </a:extLst>
          </p:cNvPr>
          <p:cNvSpPr/>
          <p:nvPr/>
        </p:nvSpPr>
        <p:spPr>
          <a:xfrm>
            <a:off x="571500" y="402735"/>
            <a:ext cx="6153150" cy="3295650"/>
          </a:xfrm>
          <a:prstGeom prst="rect">
            <a:avLst/>
          </a:prstGeom>
          <a:solidFill>
            <a:srgbClr val="640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46CA5BED-5856-4802-966A-C2889EC1DE8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57813" t="-15062"/>
          <a:stretch/>
        </p:blipFill>
        <p:spPr>
          <a:xfrm>
            <a:off x="0" y="0"/>
            <a:ext cx="12192000" cy="6858000"/>
          </a:xfrm>
        </p:spPr>
      </p:pic>
      <p:sp>
        <p:nvSpPr>
          <p:cNvPr id="4" name="TextBox 3">
            <a:extLst>
              <a:ext uri="{FF2B5EF4-FFF2-40B4-BE49-F238E27FC236}">
                <a16:creationId xmlns:a16="http://schemas.microsoft.com/office/drawing/2014/main" id="{05B72ECF-87DA-40C3-AD88-F1CFA1255401}"/>
              </a:ext>
            </a:extLst>
          </p:cNvPr>
          <p:cNvSpPr txBox="1"/>
          <p:nvPr/>
        </p:nvSpPr>
        <p:spPr>
          <a:xfrm>
            <a:off x="727230" y="657499"/>
            <a:ext cx="3507114" cy="2862322"/>
          </a:xfrm>
          <a:prstGeom prst="rect">
            <a:avLst/>
          </a:prstGeom>
          <a:noFill/>
        </p:spPr>
        <p:txBody>
          <a:bodyPr wrap="square" rtlCol="0">
            <a:spAutoFit/>
          </a:bodyPr>
          <a:lstStyle/>
          <a:p>
            <a:r>
              <a:rPr lang="en-US" sz="6000" b="1" dirty="0">
                <a:solidFill>
                  <a:schemeClr val="bg1"/>
                </a:solidFill>
                <a:latin typeface="Roboto Bk" pitchFamily="2" charset="0"/>
                <a:ea typeface="Roboto Bk" pitchFamily="2" charset="0"/>
              </a:rPr>
              <a:t>women's power in business</a:t>
            </a:r>
          </a:p>
        </p:txBody>
      </p:sp>
      <p:sp>
        <p:nvSpPr>
          <p:cNvPr id="5" name="TextBox 4">
            <a:extLst>
              <a:ext uri="{FF2B5EF4-FFF2-40B4-BE49-F238E27FC236}">
                <a16:creationId xmlns:a16="http://schemas.microsoft.com/office/drawing/2014/main" id="{0107B324-7CE8-4316-A730-1A8834E0BF8C}"/>
              </a:ext>
            </a:extLst>
          </p:cNvPr>
          <p:cNvSpPr txBox="1"/>
          <p:nvPr/>
        </p:nvSpPr>
        <p:spPr>
          <a:xfrm>
            <a:off x="727229" y="3870287"/>
            <a:ext cx="5852573" cy="461665"/>
          </a:xfrm>
          <a:prstGeom prst="rect">
            <a:avLst/>
          </a:prstGeom>
          <a:noFill/>
        </p:spPr>
        <p:txBody>
          <a:bodyPr wrap="square" rtlCol="0">
            <a:spAutoFit/>
          </a:bodyPr>
          <a:lstStyle/>
          <a:p>
            <a:r>
              <a:rPr lang="en-US" sz="2400" b="1" dirty="0"/>
              <a:t>Insert your subtitle here</a:t>
            </a:r>
          </a:p>
        </p:txBody>
      </p:sp>
      <p:sp>
        <p:nvSpPr>
          <p:cNvPr id="6" name="TextBox 5">
            <a:extLst>
              <a:ext uri="{FF2B5EF4-FFF2-40B4-BE49-F238E27FC236}">
                <a16:creationId xmlns:a16="http://schemas.microsoft.com/office/drawing/2014/main" id="{3E1C6FD2-88A9-4EEC-ADF8-1A04987FEB5B}"/>
              </a:ext>
            </a:extLst>
          </p:cNvPr>
          <p:cNvSpPr txBox="1"/>
          <p:nvPr/>
        </p:nvSpPr>
        <p:spPr>
          <a:xfrm>
            <a:off x="727229" y="4770361"/>
            <a:ext cx="3507114" cy="338554"/>
          </a:xfrm>
          <a:prstGeom prst="rect">
            <a:avLst/>
          </a:prstGeom>
          <a:noFill/>
        </p:spPr>
        <p:txBody>
          <a:bodyPr wrap="square" rtlCol="0">
            <a:spAutoFit/>
          </a:bodyPr>
          <a:lstStyle/>
          <a:p>
            <a:r>
              <a:rPr lang="en-US" sz="1600" b="1" dirty="0">
                <a:solidFill>
                  <a:schemeClr val="bg1"/>
                </a:solidFill>
              </a:rPr>
              <a:t>By: name  last name</a:t>
            </a:r>
          </a:p>
        </p:txBody>
      </p:sp>
      <p:sp>
        <p:nvSpPr>
          <p:cNvPr id="11" name="TextBox 10">
            <a:extLst>
              <a:ext uri="{FF2B5EF4-FFF2-40B4-BE49-F238E27FC236}">
                <a16:creationId xmlns:a16="http://schemas.microsoft.com/office/drawing/2014/main" id="{0D2E857E-4063-42F0-8999-6993E08BAFAD}"/>
              </a:ext>
            </a:extLst>
          </p:cNvPr>
          <p:cNvSpPr txBox="1"/>
          <p:nvPr/>
        </p:nvSpPr>
        <p:spPr>
          <a:xfrm>
            <a:off x="11048999" y="313417"/>
            <a:ext cx="1143001" cy="523220"/>
          </a:xfrm>
          <a:prstGeom prst="rect">
            <a:avLst/>
          </a:prstGeom>
          <a:noFill/>
        </p:spPr>
        <p:txBody>
          <a:bodyPr wrap="square" rtlCol="0">
            <a:spAutoFit/>
          </a:bodyPr>
          <a:lstStyle/>
          <a:p>
            <a:r>
              <a:rPr lang="en-US" sz="2800" b="1" dirty="0"/>
              <a:t>logo</a:t>
            </a:r>
            <a:endParaRPr lang="en-US" sz="2000" b="1" dirty="0"/>
          </a:p>
        </p:txBody>
      </p:sp>
      <p:sp>
        <p:nvSpPr>
          <p:cNvPr id="12" name="TextBox 11">
            <a:extLst>
              <a:ext uri="{FF2B5EF4-FFF2-40B4-BE49-F238E27FC236}">
                <a16:creationId xmlns:a16="http://schemas.microsoft.com/office/drawing/2014/main" id="{4C357627-8D41-4811-ACB5-2096DBA0672B}"/>
              </a:ext>
            </a:extLst>
          </p:cNvPr>
          <p:cNvSpPr txBox="1"/>
          <p:nvPr/>
        </p:nvSpPr>
        <p:spPr>
          <a:xfrm>
            <a:off x="10510838" y="6471147"/>
            <a:ext cx="1681162" cy="276999"/>
          </a:xfrm>
          <a:prstGeom prst="rect">
            <a:avLst/>
          </a:prstGeom>
          <a:noFill/>
        </p:spPr>
        <p:txBody>
          <a:bodyPr wrap="square" rtlCol="0">
            <a:spAutoFit/>
          </a:bodyPr>
          <a:lstStyle/>
          <a:p>
            <a:r>
              <a:rPr lang="en-US" sz="1200" dirty="0">
                <a:latin typeface="+mj-lt"/>
              </a:rPr>
              <a:t>www.samplesite.com</a:t>
            </a:r>
          </a:p>
        </p:txBody>
      </p:sp>
    </p:spTree>
    <p:extLst>
      <p:ext uri="{BB962C8B-B14F-4D97-AF65-F5344CB8AC3E}">
        <p14:creationId xmlns:p14="http://schemas.microsoft.com/office/powerpoint/2010/main" val="3549481708"/>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389A9A-F93D-4DF9-B403-2F2309799407}"/>
              </a:ext>
            </a:extLst>
          </p:cNvPr>
          <p:cNvSpPr/>
          <p:nvPr/>
        </p:nvSpPr>
        <p:spPr>
          <a:xfrm>
            <a:off x="2582985" y="0"/>
            <a:ext cx="7182537" cy="6858000"/>
          </a:xfrm>
          <a:prstGeom prst="rect">
            <a:avLst/>
          </a:prstGeom>
          <a:solidFill>
            <a:srgbClr val="640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D9815ACC-514D-4446-BC11-4D618D6B48F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6" name="TextBox 5">
            <a:extLst>
              <a:ext uri="{FF2B5EF4-FFF2-40B4-BE49-F238E27FC236}">
                <a16:creationId xmlns:a16="http://schemas.microsoft.com/office/drawing/2014/main" id="{AC9EFBD1-3294-411D-93A6-B0E707F2B5C1}"/>
              </a:ext>
            </a:extLst>
          </p:cNvPr>
          <p:cNvSpPr txBox="1"/>
          <p:nvPr/>
        </p:nvSpPr>
        <p:spPr>
          <a:xfrm>
            <a:off x="2329582" y="407253"/>
            <a:ext cx="7532837" cy="830997"/>
          </a:xfrm>
          <a:prstGeom prst="rect">
            <a:avLst/>
          </a:prstGeom>
          <a:noFill/>
        </p:spPr>
        <p:txBody>
          <a:bodyPr wrap="square" rtlCol="0">
            <a:spAutoFit/>
          </a:bodyPr>
          <a:lstStyle/>
          <a:p>
            <a:pPr algn="ctr"/>
            <a:r>
              <a:rPr lang="en-US" sz="4800" b="1" dirty="0">
                <a:solidFill>
                  <a:schemeClr val="bg1"/>
                </a:solidFill>
              </a:rPr>
              <a:t>INSERT YOUR TITLE HERE</a:t>
            </a:r>
          </a:p>
        </p:txBody>
      </p:sp>
      <p:sp>
        <p:nvSpPr>
          <p:cNvPr id="7" name="TextBox 6">
            <a:extLst>
              <a:ext uri="{FF2B5EF4-FFF2-40B4-BE49-F238E27FC236}">
                <a16:creationId xmlns:a16="http://schemas.microsoft.com/office/drawing/2014/main" id="{60CD4C31-239F-4F35-A575-DC25E3F5000A}"/>
              </a:ext>
            </a:extLst>
          </p:cNvPr>
          <p:cNvSpPr txBox="1"/>
          <p:nvPr/>
        </p:nvSpPr>
        <p:spPr>
          <a:xfrm>
            <a:off x="2729767" y="4975592"/>
            <a:ext cx="6732465" cy="1631216"/>
          </a:xfrm>
          <a:prstGeom prst="rect">
            <a:avLst/>
          </a:prstGeom>
          <a:noFill/>
        </p:spPr>
        <p:txBody>
          <a:bodyPr wrap="square" rtlCol="0">
            <a:spAutoFit/>
          </a:bodyPr>
          <a:lstStyle/>
          <a:p>
            <a:pPr algn="just"/>
            <a:r>
              <a:rPr lang="en-US" sz="2000" dirty="0">
                <a:solidFill>
                  <a:schemeClr val="bg1"/>
                </a:solidFill>
                <a:latin typeface="+mj-lt"/>
              </a:rPr>
              <a:t>Power is an intriguing, multifaceted concept. The reality is that when we effect change, compete for resources, forge consensus, </a:t>
            </a:r>
            <a:r>
              <a:rPr lang="en-US" sz="2000" dirty="0" err="1">
                <a:solidFill>
                  <a:schemeClr val="bg1"/>
                </a:solidFill>
                <a:latin typeface="+mj-lt"/>
              </a:rPr>
              <a:t>utilise</a:t>
            </a:r>
            <a:r>
              <a:rPr lang="en-US" sz="2000" dirty="0">
                <a:solidFill>
                  <a:schemeClr val="bg1"/>
                </a:solidFill>
                <a:latin typeface="+mj-lt"/>
              </a:rPr>
              <a:t> relationships, strengthen positions, further our team’s reputation, or ask for the support we are engaging in acts of power and influence.</a:t>
            </a:r>
          </a:p>
        </p:txBody>
      </p:sp>
      <p:sp>
        <p:nvSpPr>
          <p:cNvPr id="9" name="Slide Number Placeholder 3">
            <a:extLst>
              <a:ext uri="{FF2B5EF4-FFF2-40B4-BE49-F238E27FC236}">
                <a16:creationId xmlns:a16="http://schemas.microsoft.com/office/drawing/2014/main" id="{732FFB75-25DF-465B-B828-856FA6EC18B4}"/>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2</a:t>
            </a:fld>
            <a:endParaRPr lang="en-US" sz="2400"/>
          </a:p>
        </p:txBody>
      </p:sp>
    </p:spTree>
    <p:extLst>
      <p:ext uri="{BB962C8B-B14F-4D97-AF65-F5344CB8AC3E}">
        <p14:creationId xmlns:p14="http://schemas.microsoft.com/office/powerpoint/2010/main" val="41201695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8"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C8542D3-52D2-4FA0-A4C2-C5B257336F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7" name="Rectangle 6">
            <a:extLst>
              <a:ext uri="{FF2B5EF4-FFF2-40B4-BE49-F238E27FC236}">
                <a16:creationId xmlns:a16="http://schemas.microsoft.com/office/drawing/2014/main" id="{DFCEDA91-FD2D-4A1C-B01B-DF1D3F9ABCC7}"/>
              </a:ext>
            </a:extLst>
          </p:cNvPr>
          <p:cNvSpPr/>
          <p:nvPr/>
        </p:nvSpPr>
        <p:spPr>
          <a:xfrm>
            <a:off x="571500" y="402735"/>
            <a:ext cx="6153150" cy="3295650"/>
          </a:xfrm>
          <a:prstGeom prst="rect">
            <a:avLst/>
          </a:prstGeom>
          <a:solidFill>
            <a:srgbClr val="640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B125A0-8B12-4E1F-AEAC-D5037F929851}"/>
              </a:ext>
            </a:extLst>
          </p:cNvPr>
          <p:cNvSpPr txBox="1"/>
          <p:nvPr/>
        </p:nvSpPr>
        <p:spPr>
          <a:xfrm>
            <a:off x="666750" y="462570"/>
            <a:ext cx="6026326" cy="1569660"/>
          </a:xfrm>
          <a:prstGeom prst="rect">
            <a:avLst/>
          </a:prstGeom>
          <a:noFill/>
        </p:spPr>
        <p:txBody>
          <a:bodyPr wrap="square" rtlCol="0">
            <a:spAutoFit/>
          </a:bodyPr>
          <a:lstStyle/>
          <a:p>
            <a:r>
              <a:rPr lang="en-US" sz="4800" b="1" dirty="0">
                <a:solidFill>
                  <a:schemeClr val="bg1"/>
                </a:solidFill>
              </a:rPr>
              <a:t>INSERT YOUR TITLE HERE</a:t>
            </a:r>
          </a:p>
        </p:txBody>
      </p:sp>
      <p:sp>
        <p:nvSpPr>
          <p:cNvPr id="10" name="TextBox 9">
            <a:extLst>
              <a:ext uri="{FF2B5EF4-FFF2-40B4-BE49-F238E27FC236}">
                <a16:creationId xmlns:a16="http://schemas.microsoft.com/office/drawing/2014/main" id="{ED4AC24D-4BE9-4FC0-9006-57A0ECF2294D}"/>
              </a:ext>
            </a:extLst>
          </p:cNvPr>
          <p:cNvSpPr txBox="1"/>
          <p:nvPr/>
        </p:nvSpPr>
        <p:spPr>
          <a:xfrm>
            <a:off x="666748" y="1547158"/>
            <a:ext cx="5931079" cy="1938992"/>
          </a:xfrm>
          <a:prstGeom prst="rect">
            <a:avLst/>
          </a:prstGeom>
          <a:noFill/>
        </p:spPr>
        <p:txBody>
          <a:bodyPr wrap="square" rtlCol="0">
            <a:spAutoFit/>
          </a:bodyPr>
          <a:lstStyle/>
          <a:p>
            <a:pPr algn="just"/>
            <a:r>
              <a:rPr lang="en-US" sz="2000" dirty="0">
                <a:solidFill>
                  <a:schemeClr val="bg1"/>
                </a:solidFill>
                <a:latin typeface="+mj-lt"/>
              </a:rPr>
              <a:t>                          Power is an intriguing, multifaceted concept. The reality is that when we effect change, compete for resources, forge consensus, utilize relationships, strengthen positions, further our team’s reputation, or ask for support we are engaging in acts of power and influence.</a:t>
            </a:r>
          </a:p>
        </p:txBody>
      </p:sp>
      <p:sp>
        <p:nvSpPr>
          <p:cNvPr id="11" name="Slide Number Placeholder 3">
            <a:extLst>
              <a:ext uri="{FF2B5EF4-FFF2-40B4-BE49-F238E27FC236}">
                <a16:creationId xmlns:a16="http://schemas.microsoft.com/office/drawing/2014/main" id="{AA1DD6F8-86DC-4C1F-A8E8-BB3621104D7F}"/>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3</a:t>
            </a:fld>
            <a:endParaRPr lang="en-US" sz="2400"/>
          </a:p>
        </p:txBody>
      </p:sp>
    </p:spTree>
    <p:extLst>
      <p:ext uri="{BB962C8B-B14F-4D97-AF65-F5344CB8AC3E}">
        <p14:creationId xmlns:p14="http://schemas.microsoft.com/office/powerpoint/2010/main" val="20820856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0F4BF5A-F5AD-40B8-B32B-51484D9AB4BD}"/>
              </a:ext>
            </a:extLst>
          </p:cNvPr>
          <p:cNvSpPr/>
          <p:nvPr/>
        </p:nvSpPr>
        <p:spPr>
          <a:xfrm>
            <a:off x="6096000" y="0"/>
            <a:ext cx="6096000" cy="6858000"/>
          </a:xfrm>
          <a:prstGeom prst="rect">
            <a:avLst/>
          </a:prstGeom>
          <a:solidFill>
            <a:srgbClr val="640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C3D22987-4716-4385-9494-21205EEC35F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219700" y="1157287"/>
            <a:ext cx="6972300" cy="4543425"/>
          </a:xfrm>
        </p:spPr>
      </p:pic>
      <p:sp>
        <p:nvSpPr>
          <p:cNvPr id="14" name="TextBox 13">
            <a:extLst>
              <a:ext uri="{FF2B5EF4-FFF2-40B4-BE49-F238E27FC236}">
                <a16:creationId xmlns:a16="http://schemas.microsoft.com/office/drawing/2014/main" id="{64D7E2EE-9C3B-4CF7-9327-EB63F411E15F}"/>
              </a:ext>
            </a:extLst>
          </p:cNvPr>
          <p:cNvSpPr txBox="1"/>
          <p:nvPr/>
        </p:nvSpPr>
        <p:spPr>
          <a:xfrm>
            <a:off x="666750" y="1177469"/>
            <a:ext cx="4552950" cy="1938992"/>
          </a:xfrm>
          <a:prstGeom prst="rect">
            <a:avLst/>
          </a:prstGeom>
          <a:noFill/>
        </p:spPr>
        <p:txBody>
          <a:bodyPr wrap="square" rtlCol="0">
            <a:spAutoFit/>
          </a:bodyPr>
          <a:lstStyle/>
          <a:p>
            <a:r>
              <a:rPr lang="en-US" sz="6000" b="1" dirty="0"/>
              <a:t>INSERT YOUR TITLE HERE</a:t>
            </a:r>
          </a:p>
        </p:txBody>
      </p:sp>
      <p:sp>
        <p:nvSpPr>
          <p:cNvPr id="15" name="TextBox 14">
            <a:extLst>
              <a:ext uri="{FF2B5EF4-FFF2-40B4-BE49-F238E27FC236}">
                <a16:creationId xmlns:a16="http://schemas.microsoft.com/office/drawing/2014/main" id="{5963E164-7E84-4237-8ADE-6E1DF0576E45}"/>
              </a:ext>
            </a:extLst>
          </p:cNvPr>
          <p:cNvSpPr txBox="1"/>
          <p:nvPr/>
        </p:nvSpPr>
        <p:spPr>
          <a:xfrm>
            <a:off x="666749" y="3428999"/>
            <a:ext cx="4286252" cy="2246769"/>
          </a:xfrm>
          <a:prstGeom prst="rect">
            <a:avLst/>
          </a:prstGeom>
          <a:noFill/>
        </p:spPr>
        <p:txBody>
          <a:bodyPr wrap="square" rtlCol="0">
            <a:spAutoFit/>
          </a:bodyPr>
          <a:lstStyle/>
          <a:p>
            <a:pPr algn="just"/>
            <a:r>
              <a:rPr lang="en-US" sz="2000" dirty="0">
                <a:latin typeface="+mj-lt"/>
              </a:rPr>
              <a:t>Power is an intriguing, multifaceted concept. The reality is that when we effect change, compete for resources, forge consensus, utilize relationships, strengthen positions, further our team’s reputation, or ask for support we are engaging in acts of power and influence.</a:t>
            </a:r>
          </a:p>
        </p:txBody>
      </p:sp>
      <p:sp>
        <p:nvSpPr>
          <p:cNvPr id="17" name="Slide Number Placeholder 3">
            <a:extLst>
              <a:ext uri="{FF2B5EF4-FFF2-40B4-BE49-F238E27FC236}">
                <a16:creationId xmlns:a16="http://schemas.microsoft.com/office/drawing/2014/main" id="{9F82B2AB-DE92-4948-8BB3-99813D88B68B}"/>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4</a:t>
            </a:fld>
            <a:endParaRPr lang="en-US" sz="2400"/>
          </a:p>
        </p:txBody>
      </p:sp>
    </p:spTree>
    <p:extLst>
      <p:ext uri="{BB962C8B-B14F-4D97-AF65-F5344CB8AC3E}">
        <p14:creationId xmlns:p14="http://schemas.microsoft.com/office/powerpoint/2010/main" val="17292680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2AD2599-B77D-4D0A-B7CE-0EE0561A1D39}"/>
              </a:ext>
            </a:extLst>
          </p:cNvPr>
          <p:cNvSpPr/>
          <p:nvPr/>
        </p:nvSpPr>
        <p:spPr>
          <a:xfrm>
            <a:off x="3047313" y="2030400"/>
            <a:ext cx="6096000" cy="2797200"/>
          </a:xfrm>
          <a:prstGeom prst="rect">
            <a:avLst/>
          </a:prstGeom>
          <a:solidFill>
            <a:srgbClr val="6402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3">
            <a:extLst>
              <a:ext uri="{FF2B5EF4-FFF2-40B4-BE49-F238E27FC236}">
                <a16:creationId xmlns:a16="http://schemas.microsoft.com/office/drawing/2014/main" id="{9A9CC6ED-6181-4F07-9240-1C350D63C7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71" y="0"/>
            <a:ext cx="2030400" cy="2030400"/>
          </a:xfrm>
          <a:prstGeom prst="rect">
            <a:avLst/>
          </a:prstGeom>
        </p:spPr>
      </p:pic>
      <p:pic>
        <p:nvPicPr>
          <p:cNvPr id="3" name="Picture Placeholder 11">
            <a:extLst>
              <a:ext uri="{FF2B5EF4-FFF2-40B4-BE49-F238E27FC236}">
                <a16:creationId xmlns:a16="http://schemas.microsoft.com/office/drawing/2014/main" id="{3767CE5E-7395-409E-BCEB-4EEDE06B6E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33142" y="0"/>
            <a:ext cx="2030400" cy="2030400"/>
          </a:xfrm>
          <a:prstGeom prst="rect">
            <a:avLst/>
          </a:prstGeom>
        </p:spPr>
      </p:pic>
      <p:pic>
        <p:nvPicPr>
          <p:cNvPr id="4" name="Picture Placeholder 15">
            <a:extLst>
              <a:ext uri="{FF2B5EF4-FFF2-40B4-BE49-F238E27FC236}">
                <a16:creationId xmlns:a16="http://schemas.microsoft.com/office/drawing/2014/main" id="{F7B9DB30-4D3F-4F05-A502-2D416B41051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64913" y="0"/>
            <a:ext cx="2030400" cy="2030400"/>
          </a:xfrm>
          <a:prstGeom prst="rect">
            <a:avLst/>
          </a:prstGeom>
        </p:spPr>
      </p:pic>
      <p:pic>
        <p:nvPicPr>
          <p:cNvPr id="5" name="Picture Placeholder 23">
            <a:extLst>
              <a:ext uri="{FF2B5EF4-FFF2-40B4-BE49-F238E27FC236}">
                <a16:creationId xmlns:a16="http://schemas.microsoft.com/office/drawing/2014/main" id="{19116843-773E-4178-8B87-45D464188BF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28455" y="0"/>
            <a:ext cx="2030400" cy="2030400"/>
          </a:xfrm>
          <a:prstGeom prst="rect">
            <a:avLst/>
          </a:prstGeom>
        </p:spPr>
      </p:pic>
      <p:pic>
        <p:nvPicPr>
          <p:cNvPr id="6" name="Picture Placeholder 17">
            <a:extLst>
              <a:ext uri="{FF2B5EF4-FFF2-40B4-BE49-F238E27FC236}">
                <a16:creationId xmlns:a16="http://schemas.microsoft.com/office/drawing/2014/main" id="{24299187-BEBA-4735-8666-FB7954952603}"/>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160226" y="0"/>
            <a:ext cx="2030400" cy="2030400"/>
          </a:xfrm>
          <a:prstGeom prst="rect">
            <a:avLst/>
          </a:prstGeom>
        </p:spPr>
      </p:pic>
      <p:pic>
        <p:nvPicPr>
          <p:cNvPr id="7" name="Picture Placeholder 31">
            <a:extLst>
              <a:ext uri="{FF2B5EF4-FFF2-40B4-BE49-F238E27FC236}">
                <a16:creationId xmlns:a16="http://schemas.microsoft.com/office/drawing/2014/main" id="{3F590474-FA19-4583-89AE-FB7B94049E3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71" y="4827600"/>
            <a:ext cx="2030400" cy="2030400"/>
          </a:xfrm>
          <a:prstGeom prst="rect">
            <a:avLst/>
          </a:prstGeom>
        </p:spPr>
      </p:pic>
      <p:pic>
        <p:nvPicPr>
          <p:cNvPr id="8" name="Picture Placeholder 33">
            <a:extLst>
              <a:ext uri="{FF2B5EF4-FFF2-40B4-BE49-F238E27FC236}">
                <a16:creationId xmlns:a16="http://schemas.microsoft.com/office/drawing/2014/main" id="{A6619497-B8F2-4C8E-BB58-EAD05D81334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033142" y="4827600"/>
            <a:ext cx="2030400" cy="2030400"/>
          </a:xfrm>
          <a:prstGeom prst="rect">
            <a:avLst/>
          </a:prstGeom>
        </p:spPr>
      </p:pic>
      <p:pic>
        <p:nvPicPr>
          <p:cNvPr id="9" name="Picture Placeholder 37">
            <a:extLst>
              <a:ext uri="{FF2B5EF4-FFF2-40B4-BE49-F238E27FC236}">
                <a16:creationId xmlns:a16="http://schemas.microsoft.com/office/drawing/2014/main" id="{2310E5CB-0D2A-41D9-A0CF-A9AD81633EA2}"/>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096684" y="4827600"/>
            <a:ext cx="2030400" cy="2030400"/>
          </a:xfrm>
          <a:prstGeom prst="rect">
            <a:avLst/>
          </a:prstGeom>
        </p:spPr>
      </p:pic>
      <p:pic>
        <p:nvPicPr>
          <p:cNvPr id="10" name="Picture Placeholder 39">
            <a:extLst>
              <a:ext uri="{FF2B5EF4-FFF2-40B4-BE49-F238E27FC236}">
                <a16:creationId xmlns:a16="http://schemas.microsoft.com/office/drawing/2014/main" id="{A52429A1-29BD-4179-9D5A-30474E0079D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27085" y="4827600"/>
            <a:ext cx="2030400" cy="2030400"/>
          </a:xfrm>
          <a:prstGeom prst="rect">
            <a:avLst/>
          </a:prstGeom>
        </p:spPr>
      </p:pic>
      <p:pic>
        <p:nvPicPr>
          <p:cNvPr id="11" name="Picture Placeholder 41">
            <a:extLst>
              <a:ext uri="{FF2B5EF4-FFF2-40B4-BE49-F238E27FC236}">
                <a16:creationId xmlns:a16="http://schemas.microsoft.com/office/drawing/2014/main" id="{CD66566C-2E4A-43AA-B069-7B924529229D}"/>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0160226" y="4827600"/>
            <a:ext cx="2030400" cy="2030400"/>
          </a:xfrm>
          <a:prstGeom prst="rect">
            <a:avLst/>
          </a:prstGeom>
        </p:spPr>
      </p:pic>
      <p:pic>
        <p:nvPicPr>
          <p:cNvPr id="12" name="Picture Placeholder 8">
            <a:extLst>
              <a:ext uri="{FF2B5EF4-FFF2-40B4-BE49-F238E27FC236}">
                <a16:creationId xmlns:a16="http://schemas.microsoft.com/office/drawing/2014/main" id="{6857255C-434B-4EAD-A16E-AEB1A0046A7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064913" y="4827600"/>
            <a:ext cx="2030400" cy="2030400"/>
          </a:xfrm>
          <a:prstGeom prst="rect">
            <a:avLst/>
          </a:prstGeom>
        </p:spPr>
      </p:pic>
      <p:pic>
        <p:nvPicPr>
          <p:cNvPr id="13" name="Picture Placeholder 6">
            <a:extLst>
              <a:ext uri="{FF2B5EF4-FFF2-40B4-BE49-F238E27FC236}">
                <a16:creationId xmlns:a16="http://schemas.microsoft.com/office/drawing/2014/main" id="{F16188F2-1A26-4353-932E-346043E20354}"/>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096684" y="0"/>
            <a:ext cx="2030400" cy="2030400"/>
          </a:xfrm>
          <a:prstGeom prst="rect">
            <a:avLst/>
          </a:prstGeom>
        </p:spPr>
      </p:pic>
      <p:sp>
        <p:nvSpPr>
          <p:cNvPr id="14" name="TextBox 13">
            <a:extLst>
              <a:ext uri="{FF2B5EF4-FFF2-40B4-BE49-F238E27FC236}">
                <a16:creationId xmlns:a16="http://schemas.microsoft.com/office/drawing/2014/main" id="{64081AEA-4DAE-47C5-AF76-E0F32E510A94}"/>
              </a:ext>
            </a:extLst>
          </p:cNvPr>
          <p:cNvSpPr txBox="1"/>
          <p:nvPr/>
        </p:nvSpPr>
        <p:spPr>
          <a:xfrm>
            <a:off x="3047313" y="2613451"/>
            <a:ext cx="60960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Calibri" panose="020F0502020204030204"/>
                <a:ea typeface="+mn-ea"/>
                <a:cs typeface="+mn-cs"/>
              </a:rPr>
              <a:t>INSERT YOUR TITLE HERE</a:t>
            </a:r>
          </a:p>
        </p:txBody>
      </p:sp>
      <p:sp>
        <p:nvSpPr>
          <p:cNvPr id="16" name="TextBox 15">
            <a:extLst>
              <a:ext uri="{FF2B5EF4-FFF2-40B4-BE49-F238E27FC236}">
                <a16:creationId xmlns:a16="http://schemas.microsoft.com/office/drawing/2014/main" id="{2F15BBBE-2B4D-4155-A1BF-D11F3FD32969}"/>
              </a:ext>
            </a:extLst>
          </p:cNvPr>
          <p:cNvSpPr txBox="1"/>
          <p:nvPr/>
        </p:nvSpPr>
        <p:spPr>
          <a:xfrm>
            <a:off x="9296399" y="2767280"/>
            <a:ext cx="2686051" cy="1323439"/>
          </a:xfrm>
          <a:prstGeom prst="rect">
            <a:avLst/>
          </a:prstGeom>
          <a:noFill/>
        </p:spPr>
        <p:txBody>
          <a:bodyPr wrap="square" rtlCol="0">
            <a:spAutoFit/>
          </a:bodyPr>
          <a:lstStyle/>
          <a:p>
            <a:pPr algn="just"/>
            <a:r>
              <a:rPr lang="en-US" sz="2000" dirty="0">
                <a:latin typeface="+mj-lt"/>
              </a:rPr>
              <a:t>Power is an intriguing, multifaceted concept. The reality is that when we effect change.</a:t>
            </a:r>
          </a:p>
        </p:txBody>
      </p:sp>
      <p:sp>
        <p:nvSpPr>
          <p:cNvPr id="17" name="TextBox 16">
            <a:extLst>
              <a:ext uri="{FF2B5EF4-FFF2-40B4-BE49-F238E27FC236}">
                <a16:creationId xmlns:a16="http://schemas.microsoft.com/office/drawing/2014/main" id="{E8AE912C-7F7C-4867-AEFD-B2D6FDF8F7EE}"/>
              </a:ext>
            </a:extLst>
          </p:cNvPr>
          <p:cNvSpPr txBox="1"/>
          <p:nvPr/>
        </p:nvSpPr>
        <p:spPr>
          <a:xfrm>
            <a:off x="208176" y="2767280"/>
            <a:ext cx="2686051" cy="1323439"/>
          </a:xfrm>
          <a:prstGeom prst="rect">
            <a:avLst/>
          </a:prstGeom>
          <a:noFill/>
        </p:spPr>
        <p:txBody>
          <a:bodyPr wrap="square" rtlCol="0">
            <a:spAutoFit/>
          </a:bodyPr>
          <a:lstStyle/>
          <a:p>
            <a:pPr algn="just"/>
            <a:r>
              <a:rPr lang="en-US" sz="2000" dirty="0">
                <a:latin typeface="+mj-lt"/>
              </a:rPr>
              <a:t>Power is an intriguing, multifaceted concept. The reality is that when we effect change.</a:t>
            </a:r>
          </a:p>
        </p:txBody>
      </p:sp>
      <p:sp>
        <p:nvSpPr>
          <p:cNvPr id="22" name="Slide Number Placeholder 3">
            <a:extLst>
              <a:ext uri="{FF2B5EF4-FFF2-40B4-BE49-F238E27FC236}">
                <a16:creationId xmlns:a16="http://schemas.microsoft.com/office/drawing/2014/main" id="{EFBAE38D-EC78-4630-95B2-B392FC3A27C5}"/>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solidFill>
                  <a:schemeClr val="tx1"/>
                </a:solidFill>
              </a:rPr>
              <a:pPr algn="l"/>
              <a:t>5</a:t>
            </a:fld>
            <a:endParaRPr lang="en-US" sz="2400">
              <a:solidFill>
                <a:schemeClr val="tx1"/>
              </a:solidFill>
            </a:endParaRPr>
          </a:p>
        </p:txBody>
      </p:sp>
    </p:spTree>
    <p:extLst>
      <p:ext uri="{BB962C8B-B14F-4D97-AF65-F5344CB8AC3E}">
        <p14:creationId xmlns:p14="http://schemas.microsoft.com/office/powerpoint/2010/main" val="1383250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par>
                          <p:cTn id="59" fill="hold">
                            <p:stCondLst>
                              <p:cond delay="5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222</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Roboto Bk</vt:lpstr>
      <vt:lpstr>Calibri</vt:lpstr>
      <vt:lpstr>Arial</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Rise stock</dc:creator>
  <cp:lastModifiedBy>Rise stock</cp:lastModifiedBy>
  <cp:revision>23</cp:revision>
  <dcterms:created xsi:type="dcterms:W3CDTF">2022-03-29T08:49:00Z</dcterms:created>
  <dcterms:modified xsi:type="dcterms:W3CDTF">2022-03-29T09:30:10Z</dcterms:modified>
</cp:coreProperties>
</file>